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75AA-B4D5-4CF2-8999-8FB6A299F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3003C-72E5-4FE9-A5B3-FC6F68F81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3DCF-AAF4-4E8D-B88E-107FA8FE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232D3-835A-4F29-981C-19B0A563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D7D57-5D92-4C48-BFAC-171A29A6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50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916A-8839-4683-881F-8AE00114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D1CEA7-221A-4CB0-882D-C5E41D6FD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CBACA-9BE6-4F2D-95A7-D04E3297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007AD-E277-430D-B9FC-2C4FA57EA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F428D-F48E-4B4C-B7EF-75EB1947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43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27650-F5B9-4E34-90AF-913FB691CC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41B42-680B-4F45-A92F-8315E9156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200B1-C5C1-43AB-A232-AC8344A9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D341-6A54-4ABA-9F28-C4BB7F432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A78A-6CF1-4E15-8858-C05F4A45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9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C0B5-2E33-47B5-8B66-167BADA9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7B09A-F158-4DBB-8427-B55C968E8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49577-0C9E-406F-B440-B4EDB32E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F065A-62F9-4E1D-BC7B-B1BE67F4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5570C-0CD8-4BAA-AF54-B397AA81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5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103E5-FFE7-42CA-9486-5D58E4F47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9580A-D4AB-4E04-885C-EFE0808F9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7971E-D297-4002-9545-94B3C2DFF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418F-8933-4256-8301-40574A54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6E53-D82A-4590-9200-9894BD4F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273A-623C-4A4A-AEF8-C0C97095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0E5AF-85B9-48EE-9F11-1EA0BBC22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759C1-17F2-4E21-B4D4-8187AE739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B39CC-48F3-4658-88BA-6379C484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BE2811-1F3A-44FD-92E5-2FA9B5EB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DD4AA-BB4F-46F0-A695-5776FB65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5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3C316-15C2-4D6B-A71E-A777A2764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39DAB-9111-4A1B-8FC4-8F67F0E39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10C17-BDEC-467D-9472-0DFC6ED2D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7AE2EE-A849-4E70-A580-A8932CFF3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C3E74-B041-47E6-880B-418897434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B43E1-4D5B-48F8-AD02-9FFD8A14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65AD9-3CE7-4C49-9E75-F18DED18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3720F-0056-4A90-898C-5A4E003E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3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CDB0-8ED2-4039-AAB1-CD07984F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0CC6C-880F-4FAD-9F21-30340F5F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9DD4D1-3518-4228-B52C-AEC60B31A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BA98E-6601-4833-B321-37DA9F73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108410-6582-4618-84A8-9620E1EF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F6DF5-9698-448B-B244-D39F265E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A4B5D-78C5-4BBF-8F61-582D473C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7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E1CA-859F-4F59-90BA-817B1A60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EC68-4758-4A02-95B0-63839B58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DE284-8518-489B-941E-2141117EB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C0912-C8FA-47CD-8E1A-0589B029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5D092-788F-442C-9158-826D1C72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2655B-D8D1-4080-85DF-5730312F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44F8-CAA5-4C1F-99BF-43758A9B3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C05C2E-9A73-4367-B7CE-87F3CDDB4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7C66E-6AE3-4398-9F9D-4C5002E8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A6EB8-83C2-4B52-8272-C32E25C1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D5292-685F-4798-9043-131550C1C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3D70C-5B2B-4B2B-BE14-04598FC8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1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8D6793-D618-4497-8E49-31577787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DC526-D5D9-4AB8-9FA0-78207643F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D35D7-24CA-413E-8F49-9A350CDCF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06D9-27F4-4438-B202-63D4685B38B4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E4384-DAAD-4F45-A23B-4DAD1699E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CA438-5BC7-4942-984B-63A781538C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B637-162A-4A69-88C2-575366ECA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17BAA-EED1-40FA-B82A-E43F91C16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accent1">
                    <a:lumMod val="75000"/>
                  </a:schemeClr>
                </a:solidFill>
              </a:rPr>
              <a:t>Sports day </a:t>
            </a:r>
            <a:r>
              <a:rPr lang="en-GB" sz="6600" dirty="0"/>
              <a:t/>
            </a:r>
            <a:br>
              <a:rPr lang="en-GB" sz="6600" dirty="0"/>
            </a:br>
            <a:endParaRPr lang="en-GB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917CC-88D6-4E06-80C5-8594F0C7EF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By Danny Mc Mullan</a:t>
            </a:r>
          </a:p>
        </p:txBody>
      </p:sp>
    </p:spTree>
    <p:extLst>
      <p:ext uri="{BB962C8B-B14F-4D97-AF65-F5344CB8AC3E}">
        <p14:creationId xmlns:p14="http://schemas.microsoft.com/office/powerpoint/2010/main" val="1406305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7192-8B35-4120-998A-7560ED0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INSTRUCTIONS FOR EACH EVENT</a:t>
            </a:r>
            <a:r>
              <a:rPr lang="en-GB" dirty="0"/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E63CC-B249-42D4-A546-45A7F1CEB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On Thursday 11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of June we did home sports day. We did the welly toss, the super strong challenge, the egg and spoon race, the marathon and the long jump. We needed cones and a whistle and a phone.</a:t>
            </a:r>
          </a:p>
          <a:p>
            <a:r>
              <a:rPr lang="en-GB" dirty="0">
                <a:solidFill>
                  <a:srgbClr val="7030A0"/>
                </a:solidFill>
              </a:rPr>
              <a:t>I</a:t>
            </a:r>
            <a:r>
              <a:rPr lang="en-GB">
                <a:solidFill>
                  <a:srgbClr val="7030A0"/>
                </a:solidFill>
              </a:rPr>
              <a:t>t </a:t>
            </a:r>
            <a:r>
              <a:rPr lang="en-GB" dirty="0">
                <a:solidFill>
                  <a:srgbClr val="7030A0"/>
                </a:solidFill>
              </a:rPr>
              <a:t>was a lovely day.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15BF11-8393-42FA-8B52-E66922131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86851" y="1109869"/>
            <a:ext cx="4064000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58E4CC-CF0E-4B8F-9C45-688DA797F8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57677" y="293867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6D60-E374-448F-BF70-2BDA3AF95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7A5EE-B504-4003-8911-43D7DD41A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We measured out twenty metres and marked it with two cones. We had to run as fast as we could and mammy timed it on her phone. It was very hard. I ran very fast at the start but I got slower at the end. Rose had to run for longer than me.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8D321C-57EF-426A-8744-576E4B15A6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52"/>
          <a:stretch/>
        </p:blipFill>
        <p:spPr>
          <a:xfrm rot="5400000">
            <a:off x="4534273" y="2137092"/>
            <a:ext cx="5217297" cy="25179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E535FE-EF52-4994-87C2-D55AF1BDD1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8"/>
          <a:stretch/>
        </p:blipFill>
        <p:spPr>
          <a:xfrm rot="5400000">
            <a:off x="7544615" y="1886573"/>
            <a:ext cx="5081590" cy="288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C0FF-D770-4131-843E-A1AA5DD0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EGG AND SPOON RACE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AE802-9952-40DC-9784-D4AC53EC2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Maria went first.</a:t>
            </a:r>
          </a:p>
          <a:p>
            <a:r>
              <a:rPr lang="en-GB" dirty="0">
                <a:solidFill>
                  <a:srgbClr val="FFC000"/>
                </a:solidFill>
              </a:rPr>
              <a:t>It might have dropped but she was the fastest.</a:t>
            </a:r>
          </a:p>
          <a:p>
            <a:r>
              <a:rPr lang="en-GB" dirty="0">
                <a:solidFill>
                  <a:srgbClr val="FFC000"/>
                </a:solidFill>
              </a:rPr>
              <a:t>Then I went. I went slowly so I would not drop the egg. Then Rose went.</a:t>
            </a:r>
          </a:p>
          <a:p>
            <a:r>
              <a:rPr lang="en-GB" dirty="0">
                <a:solidFill>
                  <a:srgbClr val="FFC000"/>
                </a:solidFill>
              </a:rPr>
              <a:t>She also went slowly. </a:t>
            </a:r>
          </a:p>
          <a:p>
            <a:r>
              <a:rPr lang="en-GB" dirty="0">
                <a:solidFill>
                  <a:srgbClr val="FFC000"/>
                </a:solidFill>
              </a:rPr>
              <a:t>I dropped the egg two times and the egg cracked. Our dog Jess was licking her lips.</a:t>
            </a:r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838FBFB4-7A49-4C40-9413-8F460CFB150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r="20390"/>
          <a:stretch>
            <a:fillRect/>
          </a:stretch>
        </p:blipFill>
        <p:spPr>
          <a:xfrm rot="5400000">
            <a:off x="5431435" y="309675"/>
            <a:ext cx="2760039" cy="3495450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1DF0D7-04C2-4389-8069-808C9EA3F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64467" y="3170721"/>
            <a:ext cx="3632199" cy="272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60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EB4EF-F883-4C9A-84DD-BA184F38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Welly toss.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9732B63-93F4-489E-B36F-6806DDF3095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r="20390"/>
          <a:stretch>
            <a:fillRect/>
          </a:stretch>
        </p:blipFill>
        <p:spPr>
          <a:xfrm rot="5400000">
            <a:off x="5383595" y="389719"/>
            <a:ext cx="2621096" cy="331948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D16B0-A256-4FA6-8DBE-85965BF65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5" y="2049462"/>
            <a:ext cx="3932237" cy="3811588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Maria went first. She threw it really far</a:t>
            </a:r>
            <a:r>
              <a:rPr lang="en-GB" dirty="0"/>
              <a:t>.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Then it was my turn. I also threw it far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rgbClr val="FF0000"/>
                </a:solidFill>
              </a:rPr>
              <a:t>Then Rose went. She threw it the farthest.</a:t>
            </a:r>
          </a:p>
          <a:p>
            <a:r>
              <a:rPr lang="en-GB" dirty="0">
                <a:solidFill>
                  <a:srgbClr val="FF0000"/>
                </a:solidFill>
              </a:rPr>
              <a:t>We had to measure it with a measuring tape.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8AE944-D6BC-4499-BB55-FA6D57E51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39765" y="3975687"/>
            <a:ext cx="3101283" cy="23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7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38A7-1D3D-4429-AB94-09C02A40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SUPER STRONG Challenge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442786C-BAD6-4488-811F-ED3E64E523E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r="20390"/>
          <a:stretch>
            <a:fillRect/>
          </a:stretch>
        </p:blipFill>
        <p:spPr>
          <a:xfrm rot="5400000">
            <a:off x="7833964" y="2339627"/>
            <a:ext cx="3107436" cy="393541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46BC6-22D9-4367-97AF-A2C0ECD92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Maria went first again she was good at it.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Then I went next. I did well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Then Rose went.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She was really </a:t>
            </a:r>
            <a:r>
              <a:rPr lang="en-GB" dirty="0" err="1">
                <a:solidFill>
                  <a:schemeClr val="accent1">
                    <a:lumMod val="50000"/>
                  </a:schemeClr>
                </a:solidFill>
              </a:rPr>
              <a:t>really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 good</a:t>
            </a:r>
            <a:r>
              <a:rPr lang="en-GB" dirty="0"/>
              <a:t>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She went round 2 times.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Me and Maria went round 1 time.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BB65D0-3A26-429C-AB52-E034E11AA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79685" y="9652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4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4EC1-AC17-4508-8B90-90495933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941" y="576470"/>
            <a:ext cx="3932237" cy="1600200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MARATHON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1893049-6793-4E62-B818-474337C837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0" r="20390"/>
          <a:stretch>
            <a:fillRect/>
          </a:stretch>
        </p:blipFill>
        <p:spPr>
          <a:xfrm rot="5400000">
            <a:off x="5248675" y="-35581"/>
            <a:ext cx="3305274" cy="418596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C5336-7DE3-4D0E-907E-57F2B3AF7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This time me, Rose and Maria went together. I started fast but then I slowed down.</a:t>
            </a:r>
          </a:p>
          <a:p>
            <a:r>
              <a:rPr lang="en-GB" dirty="0">
                <a:solidFill>
                  <a:srgbClr val="7030A0"/>
                </a:solidFill>
              </a:rPr>
              <a:t>I got 25 laps around the garden.</a:t>
            </a:r>
          </a:p>
          <a:p>
            <a:r>
              <a:rPr lang="en-GB" dirty="0">
                <a:solidFill>
                  <a:srgbClr val="7030A0"/>
                </a:solidFill>
              </a:rPr>
              <a:t>Me and Maria did it for 5 min.</a:t>
            </a:r>
          </a:p>
          <a:p>
            <a:r>
              <a:rPr lang="en-GB" dirty="0">
                <a:solidFill>
                  <a:srgbClr val="7030A0"/>
                </a:solidFill>
              </a:rPr>
              <a:t>Rose did it for 7 min</a:t>
            </a:r>
            <a:r>
              <a:rPr lang="en-GB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440A41-FEEB-40CE-B2AA-959656A4A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86642" y="3057939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4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004A0-E454-40E8-AB9B-2E755CB3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LONG JUMP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B1188-AA40-4483-8484-BA294DF8D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This was the last event. I went first.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I got the longest jump.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Then Rose went, I was farther then her.</a:t>
            </a:r>
          </a:p>
          <a:p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But it’s not about winning it is about taking part.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002EF7-C053-44C7-A1CE-62EF3CC73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6212" y="2766392"/>
            <a:ext cx="4064000" cy="304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FCE2FC-322B-4659-96EA-340FC1160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06118" y="965200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8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357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Sports day  </vt:lpstr>
      <vt:lpstr>INSTRUCTIONS FOR EACH EVENT.</vt:lpstr>
      <vt:lpstr>Sprint</vt:lpstr>
      <vt:lpstr>EGG AND SPOON RACE</vt:lpstr>
      <vt:lpstr>Welly toss.</vt:lpstr>
      <vt:lpstr>SUPER STRONG Challenge. </vt:lpstr>
      <vt:lpstr>MARATHON</vt:lpstr>
      <vt:lpstr>LONG JUMP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Roisin Duffin</dc:creator>
  <cp:lastModifiedBy>M Black</cp:lastModifiedBy>
  <cp:revision>19</cp:revision>
  <dcterms:created xsi:type="dcterms:W3CDTF">2020-06-16T11:10:31Z</dcterms:created>
  <dcterms:modified xsi:type="dcterms:W3CDTF">2020-06-22T15:21:36Z</dcterms:modified>
</cp:coreProperties>
</file>